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3F929-88E9-4742-B517-1AB4480AB86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E997-899F-4C12-B858-A2C129547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3F929-88E9-4742-B517-1AB4480AB86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E997-899F-4C12-B858-A2C129547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3F929-88E9-4742-B517-1AB4480AB86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E997-899F-4C12-B858-A2C129547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3F929-88E9-4742-B517-1AB4480AB86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E997-899F-4C12-B858-A2C129547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3F929-88E9-4742-B517-1AB4480AB86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E997-899F-4C12-B858-A2C129547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3F929-88E9-4742-B517-1AB4480AB86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E997-899F-4C12-B858-A2C129547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3F929-88E9-4742-B517-1AB4480AB86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E997-899F-4C12-B858-A2C129547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3F929-88E9-4742-B517-1AB4480AB86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E997-899F-4C12-B858-A2C129547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3F929-88E9-4742-B517-1AB4480AB86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E997-899F-4C12-B858-A2C129547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3F929-88E9-4742-B517-1AB4480AB86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E997-899F-4C12-B858-A2C129547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3F929-88E9-4742-B517-1AB4480AB86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E997-899F-4C12-B858-A2C1295472A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83F929-88E9-4742-B517-1AB4480AB86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578E997-899F-4C12-B858-A2C1295472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местного самоуправления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0268" y="3933056"/>
            <a:ext cx="7772400" cy="9144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Материалы по истории города Дмитрова 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6926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554196"/>
            <a:ext cx="442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Архивный отдел управления делами Администрации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Дмитровского городского округа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Московской области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4681" y="586798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2022г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51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5999" y="1124744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Администрация города – это не просто управленческий аппарат, это система, без которой сегодня город попросту не сможет существовать.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3" y="476672"/>
            <a:ext cx="3240360" cy="190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290" y="2381334"/>
            <a:ext cx="3916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Администрация Дмитровского </a:t>
            </a:r>
            <a:r>
              <a:rPr lang="ru-RU" sz="1000" dirty="0">
                <a:solidFill>
                  <a:srgbClr val="002060"/>
                </a:solidFill>
              </a:rPr>
              <a:t>городского округа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</a:rPr>
              <a:t>Московской области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1563" y="2852936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</a:rPr>
              <a:t>В соответствии с Указом Президента РФ № 1760 от 26.10.1993г. «О реформе местного самоуправления в Российской Федерации» и на основании постановления Главы администрации Московской области N2 205 от 29.10.1993г. был распущен Дмитровский городской Совет народных депутатов и его функции переданы Администрации Дмитровского района.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4745" y="4096696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</a:rPr>
              <a:t>В соответствии с Федеральным законом от 06.10.2003 №131-Ф3 «Об общих принципах организации местного самоуправления в Российской Федерации», Законом Московской области от 03.05.2018 №55/2018-03 «Об организации местного самоуправления на территории Дмитровского муниципального района» Совет депутатов решил: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Переименовать администрацию Дмитровского муниципального района Московской области в администрацию Дмитровского городского округа Московской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161055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7" t="12927" r="17081" b="14630"/>
          <a:stretch/>
        </p:blipFill>
        <p:spPr>
          <a:xfrm>
            <a:off x="827584" y="692696"/>
            <a:ext cx="4747491" cy="2946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5585125" y="911177"/>
            <a:ext cx="30243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Поздравляем всех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аботников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органов местного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амоуправления.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Желаем всем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здоровья, успехов,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профессионального роста, инициативности,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и результативного взаимодействия с жителями нашего города в решении вопросов местного значения.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231" y="501317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Этот праздник - дань тем, кто днем и ночью отдает свои силы и способности служению людям ради улучшения их жизни.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ИСТОРИЯ  ПРАЗДНИКА</a:t>
            </a:r>
          </a:p>
          <a:p>
            <a:pPr algn="just"/>
            <a:r>
              <a:rPr lang="ru-RU" sz="1600" dirty="0" smtClean="0"/>
              <a:t> </a:t>
            </a:r>
          </a:p>
          <a:p>
            <a:pPr algn="just"/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Российское законодательство о самоуправлении на местах имеет долгую историю. Проследим основные этапы: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1. Петр I ввел должности губернаторов, воевод, организовал выборные советы из дворян. Все эти новшества заимствовались из любимых царем сценок по мотивам древности.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2. В 1785 году Екатерина II подписывает Жалованную грамоту для городов. Грамота представляла собой разделы, статьи и Манифест. В соответствии с документом населению присваивался сословный статус, и он не зависел от профессиональной деятельности. Также по Грамоте людям давались многие другие права.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3.  В 1864 году Александр II вносит свою лепту – его земские и городские выборные собрания стали результатом Положения о земских учреждениях. Это уже органы местного самоуправления с обширными правами. В 1870 году этот же правитель вводит городские думы, управы.</a:t>
            </a:r>
          </a:p>
        </p:txBody>
      </p:sp>
    </p:spTree>
    <p:extLst>
      <p:ext uri="{BB962C8B-B14F-4D97-AF65-F5344CB8AC3E}">
        <p14:creationId xmlns:p14="http://schemas.microsoft.com/office/powerpoint/2010/main" val="245503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5151" y="1916832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4. Александр III монаршим распоряжением упраздняет все, что сделал его предшественник. Затем наступает 1917 год и нововведения к жизни уже не вернулись.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5. В 1993 году Конституцией Российской Федерации закреплены и гарантированы права самостоятельности для органов местного самоуправления.</a:t>
            </a: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День местного самоуправления  отмечается 21 апреля, в день издания в 1785 году Жалованной грамоты городам, положившей начало развитию российского законодательства о местном самоуправлении. 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Указ об учреждении  праздника подписал президент России Владимир Путин в 2012 году.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58"/>
          <a:stretch/>
        </p:blipFill>
        <p:spPr>
          <a:xfrm>
            <a:off x="1739287" y="620688"/>
            <a:ext cx="5544616" cy="120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0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7" y="370043"/>
            <a:ext cx="62085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Материалы по истории города Дмитрова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1" b="5185"/>
          <a:stretch/>
        </p:blipFill>
        <p:spPr>
          <a:xfrm>
            <a:off x="467544" y="765817"/>
            <a:ext cx="4104455" cy="5636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t="2560" b="53467"/>
          <a:stretch/>
        </p:blipFill>
        <p:spPr>
          <a:xfrm>
            <a:off x="4499991" y="770154"/>
            <a:ext cx="4205522" cy="28157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29" y="3585900"/>
            <a:ext cx="4205522" cy="281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43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12230" r="6891" b="17172"/>
          <a:stretch/>
        </p:blipFill>
        <p:spPr>
          <a:xfrm>
            <a:off x="4310072" y="725488"/>
            <a:ext cx="4157310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3097"/>
          <a:stretch/>
        </p:blipFill>
        <p:spPr>
          <a:xfrm>
            <a:off x="763610" y="692696"/>
            <a:ext cx="3376342" cy="4915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1426" y="4005064"/>
            <a:ext cx="3002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Макет Дмитровской  крепости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7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b="9884"/>
          <a:stretch/>
        </p:blipFill>
        <p:spPr>
          <a:xfrm>
            <a:off x="386852" y="404664"/>
            <a:ext cx="4228672" cy="592311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1482" r="2146" b="3569"/>
          <a:stretch/>
        </p:blipFill>
        <p:spPr>
          <a:xfrm>
            <a:off x="4596757" y="429365"/>
            <a:ext cx="4151707" cy="58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473053"/>
            <a:ext cx="5485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ДМИТРОВ В ГОДЫ СОВЕТСКОЙ ВЛАСТИ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3232" r="2275" b="1549"/>
          <a:stretch/>
        </p:blipFill>
        <p:spPr>
          <a:xfrm>
            <a:off x="395536" y="920263"/>
            <a:ext cx="4032447" cy="5526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" b="4781"/>
          <a:stretch/>
        </p:blipFill>
        <p:spPr>
          <a:xfrm>
            <a:off x="4506586" y="923194"/>
            <a:ext cx="4241878" cy="55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7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t="23013" r="17678" b="22917"/>
          <a:stretch/>
        </p:blipFill>
        <p:spPr>
          <a:xfrm>
            <a:off x="5076056" y="708888"/>
            <a:ext cx="3125647" cy="2275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3439" r="19604" b="29825"/>
          <a:stretch/>
        </p:blipFill>
        <p:spPr>
          <a:xfrm>
            <a:off x="1043608" y="658984"/>
            <a:ext cx="3164074" cy="2328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99592" y="3077225"/>
            <a:ext cx="3336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Здание по Старояхромской улице,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Где помещался первый Совет рабочих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Депутатов.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077225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Здесь помещались первые Советские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у</a:t>
            </a:r>
            <a:r>
              <a:rPr lang="ru-RU" sz="1200" dirty="0" smtClean="0">
                <a:solidFill>
                  <a:srgbClr val="002060"/>
                </a:solidFill>
              </a:rPr>
              <a:t>чреждения.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2272" y="3930847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Дмитровский районный исполнительный </a:t>
            </a:r>
            <a:r>
              <a:rPr lang="ru-RU" sz="1400" dirty="0" smtClean="0">
                <a:solidFill>
                  <a:srgbClr val="002060"/>
                </a:solidFill>
              </a:rPr>
              <a:t>комитет </a:t>
            </a:r>
            <a:r>
              <a:rPr lang="ru-RU" sz="1400" dirty="0">
                <a:solidFill>
                  <a:srgbClr val="002060"/>
                </a:solidFill>
              </a:rPr>
              <a:t>был образован в 1917 году и существовал до 1965 года.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В </a:t>
            </a:r>
            <a:r>
              <a:rPr lang="ru-RU" sz="1400" dirty="0">
                <a:solidFill>
                  <a:srgbClr val="002060"/>
                </a:solidFill>
              </a:rPr>
              <a:t>январе 1965 года </a:t>
            </a:r>
            <a:r>
              <a:rPr lang="ru-RU" sz="1400" dirty="0" smtClean="0">
                <a:solidFill>
                  <a:srgbClr val="002060"/>
                </a:solidFill>
              </a:rPr>
              <a:t>Дмитровский </a:t>
            </a:r>
            <a:r>
              <a:rPr lang="ru-RU" sz="1400" dirty="0">
                <a:solidFill>
                  <a:srgbClr val="002060"/>
                </a:solidFill>
              </a:rPr>
              <a:t>районный исполнительный </a:t>
            </a:r>
            <a:r>
              <a:rPr lang="ru-RU" sz="1400" dirty="0" smtClean="0">
                <a:solidFill>
                  <a:srgbClr val="002060"/>
                </a:solidFill>
              </a:rPr>
              <a:t>комитет </a:t>
            </a:r>
            <a:r>
              <a:rPr lang="ru-RU" sz="1400" dirty="0">
                <a:solidFill>
                  <a:srgbClr val="002060"/>
                </a:solidFill>
              </a:rPr>
              <a:t>объединился с Дмитровским городским Советом депутатов трудящихся и </a:t>
            </a:r>
            <a:r>
              <a:rPr lang="ru-RU" sz="1400" dirty="0" smtClean="0">
                <a:solidFill>
                  <a:srgbClr val="002060"/>
                </a:solidFill>
              </a:rPr>
              <a:t>стал </a:t>
            </a:r>
            <a:r>
              <a:rPr lang="ru-RU" sz="1400" dirty="0">
                <a:solidFill>
                  <a:srgbClr val="002060"/>
                </a:solidFill>
              </a:rPr>
              <a:t>именоваться </a:t>
            </a:r>
            <a:r>
              <a:rPr lang="ru-RU" sz="1400" dirty="0" smtClean="0">
                <a:solidFill>
                  <a:srgbClr val="002060"/>
                </a:solidFill>
              </a:rPr>
              <a:t>Дмитровский </a:t>
            </a:r>
            <a:r>
              <a:rPr lang="ru-RU" sz="1400" dirty="0">
                <a:solidFill>
                  <a:srgbClr val="002060"/>
                </a:solidFill>
              </a:rPr>
              <a:t>городской Совет депутатов </a:t>
            </a:r>
            <a:r>
              <a:rPr lang="ru-RU" sz="1400" dirty="0" smtClean="0">
                <a:solidFill>
                  <a:srgbClr val="002060"/>
                </a:solidFill>
              </a:rPr>
              <a:t>трудящихся, а  </a:t>
            </a:r>
            <a:r>
              <a:rPr lang="ru-RU" sz="1400" dirty="0">
                <a:solidFill>
                  <a:srgbClr val="002060"/>
                </a:solidFill>
              </a:rPr>
              <a:t>в 1977 году согласно Конституции СССР стал именоваться Дмитровский городской Совет народных депутатов.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68258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849</TotalTime>
  <Words>520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День местного самоуправления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местного самоуправления</dc:title>
  <dc:creator>Воронина Наталья Анатольевна</dc:creator>
  <cp:lastModifiedBy>Воронина Наталья Анатольевна</cp:lastModifiedBy>
  <cp:revision>27</cp:revision>
  <dcterms:created xsi:type="dcterms:W3CDTF">2022-04-18T06:33:55Z</dcterms:created>
  <dcterms:modified xsi:type="dcterms:W3CDTF">2022-04-20T09:03:32Z</dcterms:modified>
</cp:coreProperties>
</file>